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3E56B-4307-40DD-BC79-0FC035011AE9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6CA90-9C5C-4EBE-AD8E-B69A1D7540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6CA90-9C5C-4EBE-AD8E-B69A1D7540B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8BFA29-CF8E-4CA8-A479-22489F64A3C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1DDFB2-F15A-4A78-9E00-B4A81C781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BFA29-CF8E-4CA8-A479-22489F64A3C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1DDFB2-F15A-4A78-9E00-B4A81C781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BFA29-CF8E-4CA8-A479-22489F64A3C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1DDFB2-F15A-4A78-9E00-B4A81C781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BFA29-CF8E-4CA8-A479-22489F64A3C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1DDFB2-F15A-4A78-9E00-B4A81C781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BFA29-CF8E-4CA8-A479-22489F64A3C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1DDFB2-F15A-4A78-9E00-B4A81C781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BFA29-CF8E-4CA8-A479-22489F64A3C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1DDFB2-F15A-4A78-9E00-B4A81C781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BFA29-CF8E-4CA8-A479-22489F64A3C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1DDFB2-F15A-4A78-9E00-B4A81C781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BFA29-CF8E-4CA8-A479-22489F64A3C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1DDFB2-F15A-4A78-9E00-B4A81C781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BFA29-CF8E-4CA8-A479-22489F64A3C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1DDFB2-F15A-4A78-9E00-B4A81C781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8BFA29-CF8E-4CA8-A479-22489F64A3C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1DDFB2-F15A-4A78-9E00-B4A81C781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8BFA29-CF8E-4CA8-A479-22489F64A3C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1DDFB2-F15A-4A78-9E00-B4A81C781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8BFA29-CF8E-4CA8-A479-22489F64A3C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C1DDFB2-F15A-4A78-9E00-B4A81C781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etsey.kulakowski@labor.ok.gov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or.ok.gov/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eat fie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223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686800" cy="1829761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OSHA Consultation Services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24200"/>
            <a:ext cx="8153400" cy="1687111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Safety Pays® 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 the 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Grain Handling Industry</a:t>
            </a:r>
          </a:p>
        </p:txBody>
      </p:sp>
      <p:pic>
        <p:nvPicPr>
          <p:cNvPr id="7" name="Picture 6" descr="safety pay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5409142"/>
            <a:ext cx="1762125" cy="14488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P Labor Gray-light.tif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648200"/>
            <a:ext cx="2075688" cy="207568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do I get started?</a:t>
            </a:r>
            <a:endParaRPr lang="en-US" dirty="0" smtClean="0"/>
          </a:p>
          <a:p>
            <a:pPr lvl="1"/>
            <a:r>
              <a:rPr lang="en-US" dirty="0" smtClean="0"/>
              <a:t>We can’t come out unless we are invited.</a:t>
            </a:r>
          </a:p>
          <a:p>
            <a:pPr lvl="1"/>
            <a:r>
              <a:rPr lang="en-US" dirty="0" smtClean="0"/>
              <a:t>The employer or their designated representative must request the visit. </a:t>
            </a:r>
          </a:p>
          <a:p>
            <a:pPr lvl="1"/>
            <a:r>
              <a:rPr lang="en-US" dirty="0" smtClean="0"/>
              <a:t>Requests can be made </a:t>
            </a:r>
          </a:p>
          <a:p>
            <a:pPr lvl="2"/>
            <a:r>
              <a:rPr lang="en-US" dirty="0" smtClean="0"/>
              <a:t>by phone or </a:t>
            </a:r>
          </a:p>
          <a:p>
            <a:pPr lvl="2"/>
            <a:r>
              <a:rPr lang="en-US" dirty="0" smtClean="0"/>
              <a:t>through our website</a:t>
            </a:r>
          </a:p>
          <a:p>
            <a:pPr lvl="1"/>
            <a:r>
              <a:rPr lang="en-US" dirty="0" smtClean="0"/>
              <a:t>Consultants generally maintain a backlog of visits, which may vary. Your consultant(s) call you to schedule a time that is good for you.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 Pays® OSHA Consultation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685800" y="685800"/>
            <a:ext cx="7772400" cy="9153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 more information: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CP Labor Blue.tif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895600"/>
            <a:ext cx="2075688" cy="20756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71800" y="2819400"/>
            <a:ext cx="60198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Betsey Kulakowski, CSHO</a:t>
            </a:r>
          </a:p>
          <a:p>
            <a:r>
              <a:rPr lang="en-US" dirty="0" smtClean="0"/>
              <a:t>Safety Consultant</a:t>
            </a:r>
          </a:p>
          <a:p>
            <a:r>
              <a:rPr lang="en-US" dirty="0" smtClean="0"/>
              <a:t>Oklahoma Department of Labor</a:t>
            </a:r>
          </a:p>
          <a:p>
            <a:r>
              <a:rPr lang="en-US" dirty="0" smtClean="0"/>
              <a:t>3017 N. Stiles, Suite 100</a:t>
            </a:r>
          </a:p>
          <a:p>
            <a:r>
              <a:rPr lang="en-US" dirty="0" smtClean="0"/>
              <a:t>Oklahoma City, OK 73105</a:t>
            </a:r>
          </a:p>
          <a:p>
            <a:r>
              <a:rPr lang="en-US" dirty="0" smtClean="0"/>
              <a:t>(405) 521-6145</a:t>
            </a:r>
          </a:p>
          <a:p>
            <a:r>
              <a:rPr lang="en-US" dirty="0" smtClean="0">
                <a:hlinkClick r:id="rId3"/>
              </a:rPr>
              <a:t>Betsey.kulakowski@labor.ok.gov</a:t>
            </a:r>
            <a:endParaRPr lang="en-US" dirty="0" smtClean="0"/>
          </a:p>
          <a:p>
            <a:r>
              <a:rPr lang="en-US" dirty="0" smtClean="0"/>
              <a:t>www.labor.ok.gov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 Labor Gray-light.tif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362200"/>
            <a:ext cx="2075688" cy="207568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What is “Safety Pays®”? 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On site safety and health consultation services provided by the Oklahoma Department of Labor</a:t>
            </a:r>
          </a:p>
          <a:p>
            <a:r>
              <a:rPr lang="en-US" dirty="0" smtClean="0"/>
              <a:t>What services does it include</a:t>
            </a:r>
          </a:p>
          <a:p>
            <a:pPr lvl="1"/>
            <a:r>
              <a:rPr lang="en-US" dirty="0" smtClean="0"/>
              <a:t>Full service</a:t>
            </a:r>
          </a:p>
          <a:p>
            <a:pPr lvl="1"/>
            <a:r>
              <a:rPr lang="en-US" dirty="0" smtClean="0"/>
              <a:t>Limited service</a:t>
            </a:r>
          </a:p>
          <a:p>
            <a:pPr lvl="2"/>
            <a:r>
              <a:rPr lang="en-US" dirty="0" smtClean="0"/>
              <a:t>Safety</a:t>
            </a:r>
          </a:p>
          <a:p>
            <a:pPr lvl="2"/>
            <a:r>
              <a:rPr lang="en-US" dirty="0" smtClean="0"/>
              <a:t>Health</a:t>
            </a:r>
          </a:p>
          <a:p>
            <a:r>
              <a:rPr lang="en-US" dirty="0" smtClean="0"/>
              <a:t>How much does it cost?</a:t>
            </a:r>
          </a:p>
          <a:p>
            <a:pPr lvl="1"/>
            <a:r>
              <a:rPr lang="en-US" dirty="0" smtClean="0"/>
              <a:t>The Oklahoma Department of Labor does not charge employers a service. We are funded through a grant from Federal OSHA.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 smtClean="0"/>
              <a:t>short, it’s FREE!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 Pays® OSHA Consultation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 Labor Gray-light.tif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648200"/>
            <a:ext cx="2075688" cy="207568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employers obligation?</a:t>
            </a:r>
          </a:p>
          <a:p>
            <a:pPr lvl="1"/>
            <a:r>
              <a:rPr lang="en-US" dirty="0" smtClean="0"/>
              <a:t>The employer is required to correct any serious hazards or imminent dangers in a timely manner. </a:t>
            </a:r>
          </a:p>
          <a:p>
            <a:pPr lvl="1"/>
            <a:r>
              <a:rPr lang="en-US" dirty="0" smtClean="0"/>
              <a:t>Serious hazards must typically be corrected within 30 days.</a:t>
            </a:r>
          </a:p>
          <a:p>
            <a:r>
              <a:rPr lang="en-US" dirty="0" smtClean="0"/>
              <a:t>What kind of training do the consultants have?</a:t>
            </a:r>
          </a:p>
          <a:p>
            <a:pPr lvl="1"/>
            <a:r>
              <a:rPr lang="en-US" dirty="0" smtClean="0"/>
              <a:t>Our Consultants attend training at the OSHA Training Institute along side OSHA compliance officers.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 Pays® OSHA Consultation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a visit conducted?</a:t>
            </a:r>
          </a:p>
          <a:p>
            <a:pPr lvl="1"/>
            <a:r>
              <a:rPr lang="en-US" dirty="0" smtClean="0"/>
              <a:t>Opening conference</a:t>
            </a:r>
          </a:p>
          <a:p>
            <a:pPr lvl="1"/>
            <a:r>
              <a:rPr lang="en-US" dirty="0" smtClean="0"/>
              <a:t>Review of injury and illness records</a:t>
            </a:r>
          </a:p>
          <a:p>
            <a:pPr lvl="1"/>
            <a:r>
              <a:rPr lang="en-US" dirty="0" smtClean="0"/>
              <a:t>Review of written safety and/or health programs</a:t>
            </a:r>
          </a:p>
          <a:p>
            <a:pPr lvl="1"/>
            <a:r>
              <a:rPr lang="en-US" dirty="0" smtClean="0"/>
              <a:t>Walkthrough of the facility to identify hazards</a:t>
            </a:r>
          </a:p>
          <a:p>
            <a:pPr lvl="1"/>
            <a:r>
              <a:rPr lang="en-US" dirty="0" smtClean="0"/>
              <a:t>Closing Conference</a:t>
            </a:r>
          </a:p>
          <a:p>
            <a:pPr lvl="1"/>
            <a:r>
              <a:rPr lang="en-US" dirty="0" smtClean="0"/>
              <a:t>Written report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 Pays® OSHA Consultation</a:t>
            </a:r>
            <a:endParaRPr lang="en-US" dirty="0"/>
          </a:p>
        </p:txBody>
      </p:sp>
      <p:pic>
        <p:nvPicPr>
          <p:cNvPr id="4" name="Picture 3" descr="CP Labor Gray-light.tif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4572000"/>
            <a:ext cx="2075688" cy="20756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typically participates in the visit?</a:t>
            </a:r>
          </a:p>
          <a:p>
            <a:pPr lvl="1"/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Supervisors</a:t>
            </a:r>
          </a:p>
          <a:p>
            <a:pPr lvl="1"/>
            <a:r>
              <a:rPr lang="en-US" dirty="0" smtClean="0"/>
              <a:t>Employees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 Pays® OSHA Consultation</a:t>
            </a:r>
            <a:endParaRPr lang="en-US" dirty="0"/>
          </a:p>
        </p:txBody>
      </p:sp>
      <p:pic>
        <p:nvPicPr>
          <p:cNvPr id="4" name="Picture 3" descr="CP Labor Gray-light.tif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733800"/>
            <a:ext cx="28194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Does It 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isn’t an easy answer. Many factors come into play:</a:t>
            </a:r>
          </a:p>
          <a:p>
            <a:pPr lvl="1"/>
            <a:r>
              <a:rPr lang="en-US" dirty="0" smtClean="0"/>
              <a:t>Size of the facility</a:t>
            </a:r>
          </a:p>
          <a:p>
            <a:pPr lvl="1"/>
            <a:r>
              <a:rPr lang="en-US" dirty="0" smtClean="0"/>
              <a:t>Complexity of access</a:t>
            </a:r>
          </a:p>
          <a:p>
            <a:pPr lvl="1"/>
            <a:r>
              <a:rPr lang="en-US" dirty="0" smtClean="0"/>
              <a:t>Complexity and size of written programs and injury and illness records</a:t>
            </a:r>
          </a:p>
          <a:p>
            <a:pPr lvl="1"/>
            <a:r>
              <a:rPr lang="en-US" dirty="0" smtClean="0"/>
              <a:t>Number of staff involved</a:t>
            </a:r>
          </a:p>
          <a:p>
            <a:pPr lvl="1"/>
            <a:r>
              <a:rPr lang="en-US" dirty="0" smtClean="0"/>
              <a:t>Type of visit</a:t>
            </a:r>
          </a:p>
          <a:p>
            <a:pPr lvl="1"/>
            <a:endParaRPr lang="en-US" dirty="0"/>
          </a:p>
        </p:txBody>
      </p:sp>
      <p:pic>
        <p:nvPicPr>
          <p:cNvPr id="4" name="Picture 3" descr="CP Labor Gray-light.tif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419600"/>
            <a:ext cx="2075688" cy="20756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 Pays® OSHA Consultation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Will a consultation lead to a Federal OSHA inspection?</a:t>
            </a:r>
            <a:endParaRPr lang="en-US" dirty="0" smtClean="0"/>
          </a:p>
          <a:p>
            <a:pPr lvl="1"/>
            <a:r>
              <a:rPr lang="en-US" dirty="0" smtClean="0"/>
              <a:t>All information is kept confidential.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only time Federal OSHA is contacted is on the rare occasion a company </a:t>
            </a:r>
            <a:r>
              <a:rPr lang="en-US" i="1" dirty="0" smtClean="0"/>
              <a:t>refuses</a:t>
            </a:r>
            <a:r>
              <a:rPr lang="en-US" dirty="0" smtClean="0"/>
              <a:t> to correct serious hazards within a reasonable period of time, but only after the ODOL has made every attempt to work with the company to eliminate the hazard</a:t>
            </a:r>
            <a:endParaRPr lang="en-US" dirty="0"/>
          </a:p>
        </p:txBody>
      </p:sp>
      <p:pic>
        <p:nvPicPr>
          <p:cNvPr id="4" name="Picture 3" descr="CP Labor Gray-light.tif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495800"/>
            <a:ext cx="2075688" cy="20756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 Labor Gray-light.tif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648200"/>
            <a:ext cx="2075688" cy="207568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programs also offered:</a:t>
            </a:r>
          </a:p>
          <a:p>
            <a:pPr lvl="1"/>
            <a:r>
              <a:rPr lang="en-US" dirty="0" smtClean="0"/>
              <a:t>$1,000 tax exemption for a full service safety and/or health consultation</a:t>
            </a:r>
          </a:p>
          <a:p>
            <a:pPr lvl="1"/>
            <a:r>
              <a:rPr lang="en-US" b="1" dirty="0" smtClean="0"/>
              <a:t>SHARP</a:t>
            </a:r>
            <a:r>
              <a:rPr lang="en-US" dirty="0" smtClean="0"/>
              <a:t> – safety &amp; health achievement recognition program – designed to recognize “the best of the best”</a:t>
            </a:r>
          </a:p>
          <a:p>
            <a:pPr lvl="1"/>
            <a:r>
              <a:rPr lang="en-US" b="1" dirty="0" smtClean="0"/>
              <a:t>WCPR</a:t>
            </a:r>
            <a:r>
              <a:rPr lang="en-US" dirty="0" smtClean="0"/>
              <a:t> – workers’ compensation premium reduction program – help for those with an experience modifier of 1.0 or greater tied to their worker’s compensation insurance policy.</a:t>
            </a:r>
          </a:p>
          <a:p>
            <a:pPr lvl="1"/>
            <a:r>
              <a:rPr lang="en-US" dirty="0" smtClean="0"/>
              <a:t>Looking SHARP </a:t>
            </a:r>
            <a:r>
              <a:rPr lang="en-US" dirty="0" smtClean="0"/>
              <a:t>Newsletter – accessible at our website </a:t>
            </a:r>
            <a:r>
              <a:rPr lang="en-US" dirty="0" smtClean="0">
                <a:hlinkClick r:id="rId3"/>
              </a:rPr>
              <a:t>www.labor.ok.gov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 Pays® OSHA Consultation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 Labor Gray-light.tif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648200"/>
            <a:ext cx="2075688" cy="207568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OSHA has conducted an inspection at our facility but we want to work with Consultation. How soon can you come out?</a:t>
            </a:r>
          </a:p>
          <a:p>
            <a:pPr lvl="1"/>
            <a:r>
              <a:rPr lang="en-US" dirty="0" smtClean="0"/>
              <a:t>Once a Federal OSHA inspection is initiated, On-Site Consultation cannot enter the facility until Federal OSHA has completed it’s inspection and issued a Final Order.</a:t>
            </a:r>
          </a:p>
          <a:p>
            <a:pPr lvl="1"/>
            <a:r>
              <a:rPr lang="en-US" dirty="0" smtClean="0"/>
              <a:t>You can make your request prior to the issuance of the Final Order, however, your consultants cannot come out until the Federal OSHA case is closed.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 Pays® OSHA Consultation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289</TotalTime>
  <Words>567</Words>
  <Application>Microsoft Office PowerPoint</Application>
  <PresentationFormat>On-screen Show (4:3)</PresentationFormat>
  <Paragraphs>73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OSHA Consultation Services</vt:lpstr>
      <vt:lpstr>Safety Pays® OSHA Consultation</vt:lpstr>
      <vt:lpstr>Safety Pays® OSHA Consultation</vt:lpstr>
      <vt:lpstr>Safety Pays® OSHA Consultation</vt:lpstr>
      <vt:lpstr>Safety Pays® OSHA Consultation</vt:lpstr>
      <vt:lpstr>How Long Does It Take?</vt:lpstr>
      <vt:lpstr>Safety Pays® OSHA Consultation</vt:lpstr>
      <vt:lpstr>Safety Pays® OSHA Consultation</vt:lpstr>
      <vt:lpstr>Safety Pays® OSHA Consultation</vt:lpstr>
      <vt:lpstr>Safety Pays® OSHA Consultation</vt:lpstr>
      <vt:lpstr>Slide 11</vt:lpstr>
    </vt:vector>
  </TitlesOfParts>
  <Company>Oklahoma Department of Labor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OSHA Consultation Services</dc:title>
  <dc:creator>ODOL</dc:creator>
  <cp:lastModifiedBy>ODOL</cp:lastModifiedBy>
  <cp:revision>31</cp:revision>
  <dcterms:created xsi:type="dcterms:W3CDTF">2010-12-09T16:28:25Z</dcterms:created>
  <dcterms:modified xsi:type="dcterms:W3CDTF">2010-12-10T19:56:28Z</dcterms:modified>
</cp:coreProperties>
</file>